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1" r:id="rId14"/>
    <p:sldId id="380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88084" autoAdjust="0"/>
  </p:normalViewPr>
  <p:slideViewPr>
    <p:cSldViewPr>
      <p:cViewPr varScale="1">
        <p:scale>
          <a:sx n="95" d="100"/>
          <a:sy n="95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9A90-2970-4450-8D9D-F0A822CE5F2C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E065-2B11-4676-BAC1-1B4EDD4F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4DB80-8ACB-42CB-91A5-DE61958A2373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A2E89-39D0-498D-ACEF-81100F52F7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714488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="1" dirty="0" smtClean="0"/>
              <a:t>STABLO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 Lisna osnova je deo kojim je&#10;list pričvršćen za stablo.&#10; Iz lisne osnove se razvijaju&#10;zalisci i lisni rukavac.&#10; Zalis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ICE LISTA&#10;NALIČJE LISTA&#10;BIFACIJALAN&#10;LIS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ICE LISTA&#10;NALIČJE LISTA&#10;BIFACIJALAN&#10;LIS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facijalnibifacijalni&#10;ekvifacijalniekvifacijalni&#10;unifacijalniunifacijalni&#10;listovilistovi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rste listova&#10;U zavisnosti od&#10;toga koliko liski&#10;polazi sa jedne&#10;lisne drške&#10;razlikuju se:&#10;prosti i&#10;složeni listovi.&#10;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rste listova&#10;U zavisnosti od&#10;toga koliko liski&#10;polazi sa jedne&#10;lisne drške&#10;razlikuju se:&#10;prosti i&#10;složeni listovi.&#10;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IST PO&#10;OBLIKU&#10;LISKE MOŽE&#10;BITI&#10;igličast,&#10;lancelast,&#10;linearan,&#10;jajast,&#10;elipsoidan,&#10;okruglast,&#10;bubrežast,&#10;srcast,&#10;kopljast,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OBOD LISTA&#10;•Obod liske može biti ceo ili na različite načine urezan.&#10;•odnosu na osobine oboda, listovi mogu biti: nazublj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RH LISTA&#10;OSNOVA&#10;LIST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ervatura lista&#10; Sistem provodnih snopića&#10;u liski predstavlja&#10;nervaturu lista.&#10; Ona se jasno uočava na&#10;naličju liske.&#10;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NANJE&#10;2. 3.&#10;Razlikuju se tri&#10;osnovna tipa grananja:&#10;1.dihotomo&#10;2.monopodijalno i&#10;3.simpodijalno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ERASTA NERVATURA PRSTASTA NERVATUR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ASPORED LISTOVA NA STABLU&#10;NAIZMENIČAN (SPIRALAN)&#10;PRŠLJENAST (CIKLIČAN)&#10;NASPRAMA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RAĐA LISTA&#10;Epidermis lica&#10;Epidermis naličja&#10;Kutikula lica&#10;Kutikula naličja&#10;Ksilem&#10;Floem&#10;Palisadni&#10;parenhim&#10;Sunđerasti&#10;p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 Monopodijalno grananje (monos= jedan; podien=&#10;nožica, osovina) se odlikuje time što je jedna osovina&#10;glavna (naziva se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opodijalno grananje&#10;Simpodijalno grananje&#10;Picea omorica, Pančićeva omorika&#10;Quercus sp., hras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AMORFOZE NADZEMNOG IZDANKA&#10;FILOKLADIJE&#10;Ruscus hypoglosum L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LADODIJE&#10;predstavnici fam. Cactaceae,&#10;kaktusi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ist&#10;List je deo izdanka koji&#10;obavlja tri veoma važne&#10;funkcije :&#10;fotosintezu,&#10;transpiraciju i&#10;razmenu gasova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ađa lista&#10;List nastaje od istog tvornog tkiva kao i&#10;stablo – vegetacione kupe stabla.&#10;Potpuno razvijen list se sastoj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ELOVI LISTA&#10;Lisna ploča,&#10;liska, lamina&#10;Lisna drška&#10;petiola&#10;Lisni zalisci&#10;stipule&#10;Lisna&#10;osnova&#10;Lisna osnova se može razv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1471</TotalTime>
  <Words>1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195</cp:revision>
  <dcterms:created xsi:type="dcterms:W3CDTF">2015-12-05T18:16:50Z</dcterms:created>
  <dcterms:modified xsi:type="dcterms:W3CDTF">2020-03-09T22:33:16Z</dcterms:modified>
</cp:coreProperties>
</file>